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30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1" r:id="rId19"/>
    <p:sldId id="362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89" r:id="rId28"/>
    <p:sldId id="3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 varScale="1">
        <p:scale>
          <a:sx n="83" d="100"/>
          <a:sy n="83" d="100"/>
        </p:scale>
        <p:origin x="139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FE52-5D6A-4DD7-9C36-BDD39E115A7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80E-56CC-4B4F-9C21-B56F6219A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FE52-5D6A-4DD7-9C36-BDD39E115A7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80E-56CC-4B4F-9C21-B56F6219A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FE52-5D6A-4DD7-9C36-BDD39E115A7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80E-56CC-4B4F-9C21-B56F6219A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FE52-5D6A-4DD7-9C36-BDD39E115A7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80E-56CC-4B4F-9C21-B56F6219A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FE52-5D6A-4DD7-9C36-BDD39E115A7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80E-56CC-4B4F-9C21-B56F6219A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FE52-5D6A-4DD7-9C36-BDD39E115A7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80E-56CC-4B4F-9C21-B56F6219AF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FE52-5D6A-4DD7-9C36-BDD39E115A7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80E-56CC-4B4F-9C21-B56F6219A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FE52-5D6A-4DD7-9C36-BDD39E115A7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80E-56CC-4B4F-9C21-B56F6219A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FE52-5D6A-4DD7-9C36-BDD39E115A7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80E-56CC-4B4F-9C21-B56F6219A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FE52-5D6A-4DD7-9C36-BDD39E115A7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C980E-56CC-4B4F-9C21-B56F6219A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FE52-5D6A-4DD7-9C36-BDD39E115A7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80E-56CC-4B4F-9C21-B56F6219A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E33FE52-5D6A-4DD7-9C36-BDD39E115A7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CFC980E-56CC-4B4F-9C21-B56F6219AF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Дэбтэр-тетрадь                                                           </a:t>
            </a:r>
          </a:p>
          <a:p>
            <a:r>
              <a:rPr lang="ru-RU" sz="2400" dirty="0" err="1" smtClean="0"/>
              <a:t>Биирэ</a:t>
            </a:r>
            <a:r>
              <a:rPr lang="ru-RU" sz="2400" dirty="0" smtClean="0"/>
              <a:t>-кисточка</a:t>
            </a:r>
          </a:p>
          <a:p>
            <a:r>
              <a:rPr lang="ru-RU" sz="2400" dirty="0" err="1" smtClean="0"/>
              <a:t>Баллуур</a:t>
            </a:r>
            <a:r>
              <a:rPr lang="ru-RU" sz="2400" dirty="0" smtClean="0"/>
              <a:t>-ластик</a:t>
            </a:r>
          </a:p>
          <a:p>
            <a:r>
              <a:rPr lang="ru-RU" sz="2400" dirty="0" err="1" smtClean="0"/>
              <a:t>Шугам</a:t>
            </a:r>
            <a:r>
              <a:rPr lang="ru-RU" sz="2400" dirty="0" smtClean="0"/>
              <a:t>-линейка</a:t>
            </a:r>
          </a:p>
          <a:p>
            <a:r>
              <a:rPr lang="ru-RU" sz="2400" dirty="0" err="1" smtClean="0"/>
              <a:t>Шэрэ</a:t>
            </a:r>
            <a:r>
              <a:rPr lang="ru-RU" sz="2400" dirty="0" smtClean="0"/>
              <a:t>-краска</a:t>
            </a:r>
          </a:p>
          <a:p>
            <a:r>
              <a:rPr lang="ru-RU" sz="2400" dirty="0" err="1" smtClean="0"/>
              <a:t>Гуур</a:t>
            </a:r>
            <a:r>
              <a:rPr lang="en-US" sz="2400" dirty="0" smtClean="0"/>
              <a:t>h</a:t>
            </a:r>
            <a:r>
              <a:rPr lang="ru-RU" sz="2400" dirty="0" smtClean="0"/>
              <a:t>ан-перо</a:t>
            </a:r>
          </a:p>
          <a:p>
            <a:r>
              <a:rPr lang="ru-RU" sz="2400" dirty="0" smtClean="0"/>
              <a:t>Саар</a:t>
            </a:r>
            <a:r>
              <a:rPr lang="en-US" sz="2400" dirty="0" smtClean="0"/>
              <a:t>h</a:t>
            </a:r>
            <a:r>
              <a:rPr lang="ru-RU" sz="2400" dirty="0" smtClean="0"/>
              <a:t>ан-бумага</a:t>
            </a:r>
          </a:p>
          <a:p>
            <a:r>
              <a:rPr lang="ru-RU" sz="2400" dirty="0" err="1" smtClean="0"/>
              <a:t>Самбар</a:t>
            </a:r>
            <a:r>
              <a:rPr lang="ru-RU" sz="2400" dirty="0" smtClean="0"/>
              <a:t>-доска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2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2960" y="1196753"/>
            <a:ext cx="7520940" cy="35798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1.Биирэ</a:t>
            </a:r>
          </a:p>
          <a:p>
            <a:r>
              <a:rPr lang="ru-RU" sz="3600" dirty="0" smtClean="0"/>
              <a:t>2.Ном</a:t>
            </a:r>
          </a:p>
          <a:p>
            <a:r>
              <a:rPr lang="ru-RU" sz="3600" dirty="0" smtClean="0"/>
              <a:t>3. </a:t>
            </a:r>
            <a:r>
              <a:rPr lang="ru-RU" sz="3600" dirty="0" err="1" smtClean="0"/>
              <a:t>самбар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484784"/>
            <a:ext cx="2952328" cy="333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Бвасаган</a:t>
            </a:r>
            <a:r>
              <a:rPr lang="ru-RU" sz="2800" dirty="0" smtClean="0"/>
              <a:t> </a:t>
            </a:r>
            <a:r>
              <a:rPr lang="ru-RU" sz="2800" dirty="0" err="1" smtClean="0"/>
              <a:t>дэбтэртэй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100628"/>
            <a:ext cx="4752528" cy="38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Переведи</a:t>
            </a:r>
          </a:p>
          <a:p>
            <a:r>
              <a:rPr lang="ru-RU" sz="2800" dirty="0" smtClean="0"/>
              <a:t>Мальчик с кисточкой.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09053"/>
            <a:ext cx="4572000" cy="393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Переведи</a:t>
            </a:r>
          </a:p>
          <a:p>
            <a:r>
              <a:rPr lang="ru-RU" sz="2800" dirty="0" err="1" smtClean="0"/>
              <a:t>Багша</a:t>
            </a:r>
            <a:r>
              <a:rPr lang="ru-RU" sz="2800" dirty="0" smtClean="0"/>
              <a:t> </a:t>
            </a:r>
            <a:r>
              <a:rPr lang="ru-RU" sz="2800" dirty="0" err="1" smtClean="0"/>
              <a:t>шугамтай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914400"/>
            <a:ext cx="5220072" cy="41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520940" cy="3579849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Басаган</a:t>
            </a:r>
            <a:r>
              <a:rPr lang="ru-RU" sz="3600" dirty="0" smtClean="0"/>
              <a:t> </a:t>
            </a:r>
            <a:r>
              <a:rPr lang="ru-RU" sz="3600" dirty="0" err="1" smtClean="0"/>
              <a:t>шэрэтэй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914400"/>
            <a:ext cx="4716016" cy="41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520940" cy="35798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Х</a:t>
            </a:r>
            <a:r>
              <a:rPr lang="en-US" sz="3600" dirty="0" smtClean="0"/>
              <a:t>Y</a:t>
            </a:r>
            <a:r>
              <a:rPr lang="ru-RU" sz="3600" dirty="0" smtClean="0"/>
              <a:t>б</a:t>
            </a:r>
            <a:r>
              <a:rPr lang="en-US" sz="3600" dirty="0" smtClean="0"/>
              <a:t>YY</a:t>
            </a:r>
            <a:r>
              <a:rPr lang="ru-RU" sz="3600" dirty="0" smtClean="0"/>
              <a:t>н </a:t>
            </a:r>
            <a:r>
              <a:rPr lang="ru-RU" sz="3600" dirty="0" err="1" smtClean="0"/>
              <a:t>саар</a:t>
            </a:r>
            <a:r>
              <a:rPr lang="en-US" sz="3600" dirty="0" smtClean="0"/>
              <a:t>h</a:t>
            </a:r>
            <a:r>
              <a:rPr lang="ru-RU" sz="3600" dirty="0" err="1" smtClean="0"/>
              <a:t>атай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052736"/>
            <a:ext cx="424847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520940" cy="3579849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Знайка</a:t>
            </a:r>
            <a:r>
              <a:rPr lang="ru-RU" sz="3200" dirty="0" smtClean="0"/>
              <a:t> </a:t>
            </a:r>
            <a:r>
              <a:rPr lang="ru-RU" sz="3200" dirty="0" err="1" smtClean="0"/>
              <a:t>табан</a:t>
            </a:r>
            <a:r>
              <a:rPr lang="ru-RU" sz="3200" dirty="0" smtClean="0"/>
              <a:t> </a:t>
            </a:r>
            <a:r>
              <a:rPr lang="ru-RU" sz="3200" dirty="0" err="1" smtClean="0"/>
              <a:t>номтой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Буратино </a:t>
            </a:r>
            <a:r>
              <a:rPr lang="ru-RU" sz="3200" dirty="0" err="1" smtClean="0"/>
              <a:t>хоер</a:t>
            </a:r>
            <a:r>
              <a:rPr lang="ru-RU" sz="3200" dirty="0" smtClean="0"/>
              <a:t> </a:t>
            </a:r>
            <a:r>
              <a:rPr lang="ru-RU" sz="3200" dirty="0" err="1" smtClean="0"/>
              <a:t>баллуртай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Золушка </a:t>
            </a:r>
            <a:r>
              <a:rPr lang="ru-RU" sz="3200" dirty="0" err="1" smtClean="0"/>
              <a:t>долоон</a:t>
            </a:r>
            <a:r>
              <a:rPr lang="ru-RU" sz="3200" dirty="0" smtClean="0"/>
              <a:t> </a:t>
            </a:r>
            <a:r>
              <a:rPr lang="ru-RU" sz="3200" dirty="0" err="1" smtClean="0"/>
              <a:t>биирэтэй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Незнайка </a:t>
            </a:r>
            <a:r>
              <a:rPr lang="ru-RU" sz="3200" dirty="0" err="1" smtClean="0"/>
              <a:t>найман</a:t>
            </a:r>
            <a:r>
              <a:rPr lang="ru-RU" sz="3200" dirty="0" smtClean="0"/>
              <a:t> </a:t>
            </a:r>
            <a:r>
              <a:rPr lang="ru-RU" sz="3200" dirty="0" err="1" smtClean="0"/>
              <a:t>шугамтай</a:t>
            </a:r>
            <a:r>
              <a:rPr lang="ru-RU" sz="3200" dirty="0" smtClean="0"/>
              <a:t>.</a:t>
            </a:r>
          </a:p>
          <a:p>
            <a:pPr marL="0" lvl="1" indent="0">
              <a:buNone/>
            </a:pP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268759"/>
            <a:ext cx="3240360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520940" cy="35798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Маша </a:t>
            </a:r>
            <a:r>
              <a:rPr lang="ru-RU" sz="3600" dirty="0" err="1" smtClean="0"/>
              <a:t>нэгэ</a:t>
            </a:r>
            <a:r>
              <a:rPr lang="ru-RU" sz="3600" dirty="0" smtClean="0"/>
              <a:t> с</a:t>
            </a:r>
            <a:r>
              <a:rPr lang="en-US" sz="3600" dirty="0" smtClean="0"/>
              <a:t>YY</a:t>
            </a:r>
            <a:r>
              <a:rPr lang="ru-RU" sz="3600" dirty="0" err="1" smtClean="0"/>
              <a:t>мхэтэй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Баир</a:t>
            </a:r>
            <a:r>
              <a:rPr lang="ru-RU" sz="3600" dirty="0" smtClean="0"/>
              <a:t> </a:t>
            </a:r>
            <a:r>
              <a:rPr lang="ru-RU" sz="3600" dirty="0" err="1" smtClean="0"/>
              <a:t>арбан</a:t>
            </a:r>
            <a:r>
              <a:rPr lang="ru-RU" sz="3600" dirty="0" smtClean="0"/>
              <a:t> </a:t>
            </a:r>
            <a:r>
              <a:rPr lang="ru-RU" sz="3600" dirty="0" err="1" smtClean="0"/>
              <a:t>шэрэтэй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Багша</a:t>
            </a:r>
            <a:r>
              <a:rPr lang="ru-RU" sz="3600" dirty="0" smtClean="0"/>
              <a:t> </a:t>
            </a:r>
            <a:r>
              <a:rPr lang="ru-RU" sz="3600" dirty="0" err="1" smtClean="0"/>
              <a:t>нэгэ</a:t>
            </a:r>
            <a:r>
              <a:rPr lang="ru-RU" sz="3600" dirty="0" smtClean="0"/>
              <a:t> </a:t>
            </a:r>
            <a:r>
              <a:rPr lang="ru-RU" sz="3600" dirty="0" err="1" smtClean="0"/>
              <a:t>самбартай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Сарюна</a:t>
            </a:r>
            <a:r>
              <a:rPr lang="ru-RU" sz="3600" dirty="0" smtClean="0"/>
              <a:t> ю</a:t>
            </a:r>
            <a:r>
              <a:rPr lang="en-US" sz="3600" dirty="0" smtClean="0"/>
              <a:t>h</a:t>
            </a:r>
            <a:r>
              <a:rPr lang="ru-RU" sz="3600" dirty="0" smtClean="0"/>
              <a:t>эн </a:t>
            </a:r>
            <a:r>
              <a:rPr lang="ru-RU" sz="3600" dirty="0" err="1" smtClean="0"/>
              <a:t>дэбтэртэй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078363"/>
            <a:ext cx="3650001" cy="37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Скажи какие учебные принадлежности у тебя есть?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5400" dirty="0" smtClean="0"/>
              <a:t>Би </a:t>
            </a:r>
            <a:r>
              <a:rPr lang="ru-RU" sz="5400" dirty="0" err="1" smtClean="0"/>
              <a:t>номтойб</a:t>
            </a:r>
            <a:r>
              <a:rPr lang="ru-RU" sz="5400" dirty="0" smtClean="0"/>
              <a:t>, </a:t>
            </a:r>
            <a:r>
              <a:rPr lang="ru-RU" sz="5400" dirty="0" err="1" smtClean="0"/>
              <a:t>дэбтэртэйб</a:t>
            </a:r>
            <a:r>
              <a:rPr lang="ru-RU" sz="5400" dirty="0" smtClean="0"/>
              <a:t>, </a:t>
            </a:r>
            <a:r>
              <a:rPr lang="ru-RU" sz="5400" dirty="0" err="1" smtClean="0"/>
              <a:t>шугамтайб</a:t>
            </a:r>
            <a:r>
              <a:rPr lang="ru-RU" sz="5400" dirty="0" smtClean="0"/>
              <a:t>, </a:t>
            </a:r>
            <a:r>
              <a:rPr lang="ru-RU" sz="5400" dirty="0" err="1" smtClean="0"/>
              <a:t>баллуртайб</a:t>
            </a:r>
            <a:r>
              <a:rPr lang="ru-RU" sz="5400" dirty="0" smtClean="0"/>
              <a:t>, </a:t>
            </a:r>
            <a:r>
              <a:rPr lang="ru-RU" sz="5400" dirty="0" err="1" smtClean="0"/>
              <a:t>биирэтэйб</a:t>
            </a:r>
            <a:r>
              <a:rPr lang="ru-RU" sz="5400" dirty="0" smtClean="0"/>
              <a:t>…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664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считалка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5400" dirty="0" err="1" smtClean="0"/>
              <a:t>Барбаадай</a:t>
            </a:r>
            <a:endParaRPr lang="ru-RU" sz="5400" dirty="0"/>
          </a:p>
          <a:p>
            <a:r>
              <a:rPr lang="ru-RU" sz="5400" dirty="0" smtClean="0"/>
              <a:t>Батан </a:t>
            </a:r>
            <a:r>
              <a:rPr lang="ru-RU" sz="5400" dirty="0" err="1" smtClean="0"/>
              <a:t>туулай</a:t>
            </a:r>
            <a:endParaRPr lang="ru-RU" sz="5400" dirty="0" smtClean="0"/>
          </a:p>
          <a:p>
            <a:r>
              <a:rPr lang="ru-RU" sz="5400" dirty="0" err="1" smtClean="0"/>
              <a:t>Тоохон</a:t>
            </a:r>
            <a:r>
              <a:rPr lang="ru-RU" sz="5400" dirty="0" smtClean="0"/>
              <a:t> </a:t>
            </a:r>
            <a:r>
              <a:rPr lang="ru-RU" sz="5400" dirty="0" err="1" smtClean="0"/>
              <a:t>тобшо</a:t>
            </a:r>
            <a:endParaRPr lang="ru-RU" sz="5400" dirty="0" smtClean="0"/>
          </a:p>
          <a:p>
            <a:r>
              <a:rPr lang="ru-RU" sz="5400" dirty="0" smtClean="0"/>
              <a:t>Толи </a:t>
            </a:r>
            <a:r>
              <a:rPr lang="ru-RU" sz="5400" dirty="0" err="1" smtClean="0"/>
              <a:t>байса</a:t>
            </a:r>
            <a:endParaRPr lang="ru-RU" sz="5400" dirty="0" smtClean="0"/>
          </a:p>
          <a:p>
            <a:r>
              <a:rPr lang="ru-RU" sz="5400" dirty="0" err="1" smtClean="0"/>
              <a:t>Бишыхан</a:t>
            </a:r>
            <a:r>
              <a:rPr lang="ru-RU" sz="5400" dirty="0" smtClean="0"/>
              <a:t> </a:t>
            </a:r>
            <a:r>
              <a:rPr lang="ru-RU" sz="5400" dirty="0" err="1" smtClean="0"/>
              <a:t>шэгш</a:t>
            </a:r>
            <a:r>
              <a:rPr lang="en-US" sz="5400" dirty="0" smtClean="0"/>
              <a:t>YY</a:t>
            </a:r>
            <a:r>
              <a:rPr lang="ru-RU" sz="5400" dirty="0" err="1" smtClean="0"/>
              <a:t>дэй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975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 переводятся на бурятский язык</a:t>
            </a:r>
          </a:p>
          <a:p>
            <a:r>
              <a:rPr lang="ru-RU" sz="2400" dirty="0" smtClean="0"/>
              <a:t>Пенал</a:t>
            </a:r>
          </a:p>
          <a:p>
            <a:r>
              <a:rPr lang="ru-RU" sz="2400" dirty="0" smtClean="0"/>
              <a:t>Фломастер</a:t>
            </a:r>
          </a:p>
          <a:p>
            <a:r>
              <a:rPr lang="ru-RU" sz="2400" dirty="0" smtClean="0"/>
              <a:t>Ручка</a:t>
            </a:r>
          </a:p>
          <a:p>
            <a:r>
              <a:rPr lang="ru-RU" sz="2400" dirty="0" smtClean="0"/>
              <a:t>Карандаш</a:t>
            </a:r>
          </a:p>
          <a:p>
            <a:r>
              <a:rPr lang="ru-RU" sz="2400" dirty="0" smtClean="0"/>
              <a:t>Точилка</a:t>
            </a:r>
          </a:p>
          <a:p>
            <a:r>
              <a:rPr lang="ru-RU" sz="2400" dirty="0" smtClean="0"/>
              <a:t>маркер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06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местоимения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Минии</a:t>
            </a:r>
            <a:r>
              <a:rPr lang="ru-RU" sz="3200" dirty="0" smtClean="0"/>
              <a:t>-мой</a:t>
            </a:r>
          </a:p>
          <a:p>
            <a:r>
              <a:rPr lang="ru-RU" sz="3200" dirty="0" err="1" smtClean="0"/>
              <a:t>Шинии</a:t>
            </a:r>
            <a:r>
              <a:rPr lang="ru-RU" sz="3200" dirty="0" smtClean="0"/>
              <a:t>-твой</a:t>
            </a:r>
          </a:p>
          <a:p>
            <a:r>
              <a:rPr lang="ru-RU" sz="3200" dirty="0" err="1" smtClean="0"/>
              <a:t>Тэрэнэй</a:t>
            </a:r>
            <a:r>
              <a:rPr lang="ru-RU" sz="3200" dirty="0" smtClean="0"/>
              <a:t>-его, ее</a:t>
            </a:r>
          </a:p>
          <a:p>
            <a:r>
              <a:rPr lang="ru-RU" sz="3200" dirty="0" err="1" smtClean="0"/>
              <a:t>Манай</a:t>
            </a:r>
            <a:r>
              <a:rPr lang="ru-RU" sz="3200" dirty="0" smtClean="0"/>
              <a:t>-наш</a:t>
            </a:r>
          </a:p>
          <a:p>
            <a:r>
              <a:rPr lang="ru-RU" sz="3200" dirty="0" err="1" smtClean="0"/>
              <a:t>Танай</a:t>
            </a:r>
            <a:r>
              <a:rPr lang="ru-RU" sz="3200" dirty="0" smtClean="0"/>
              <a:t>-ваш</a:t>
            </a:r>
          </a:p>
          <a:p>
            <a:r>
              <a:rPr lang="ru-RU" sz="3200" dirty="0" err="1" smtClean="0"/>
              <a:t>Тэдэнэй</a:t>
            </a:r>
            <a:r>
              <a:rPr lang="ru-RU" sz="3200" dirty="0" smtClean="0"/>
              <a:t>-их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076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местоимения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00628"/>
            <a:ext cx="7660332" cy="4056564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Энэ</a:t>
            </a:r>
            <a:r>
              <a:rPr lang="ru-RU" sz="3600" dirty="0" smtClean="0"/>
              <a:t> </a:t>
            </a:r>
            <a:r>
              <a:rPr lang="ru-RU" sz="3600" dirty="0" err="1" smtClean="0"/>
              <a:t>минии</a:t>
            </a:r>
            <a:r>
              <a:rPr lang="ru-RU" sz="3600" dirty="0" smtClean="0"/>
              <a:t> </a:t>
            </a:r>
            <a:r>
              <a:rPr lang="ru-RU" sz="3600" dirty="0" err="1" smtClean="0"/>
              <a:t>баллуур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Энэ</a:t>
            </a:r>
            <a:r>
              <a:rPr lang="ru-RU" sz="3600" dirty="0" smtClean="0"/>
              <a:t> </a:t>
            </a:r>
            <a:r>
              <a:rPr lang="ru-RU" sz="3600" dirty="0" err="1" smtClean="0"/>
              <a:t>шинии</a:t>
            </a:r>
            <a:r>
              <a:rPr lang="ru-RU" sz="3600" dirty="0" smtClean="0"/>
              <a:t> </a:t>
            </a:r>
            <a:r>
              <a:rPr lang="ru-RU" sz="3600" dirty="0" err="1" smtClean="0"/>
              <a:t>шугам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Энэ</a:t>
            </a:r>
            <a:r>
              <a:rPr lang="ru-RU" sz="3600" dirty="0" smtClean="0"/>
              <a:t> </a:t>
            </a:r>
            <a:r>
              <a:rPr lang="ru-RU" sz="3600" dirty="0" err="1" smtClean="0"/>
              <a:t>тэрэнэй</a:t>
            </a:r>
            <a:r>
              <a:rPr lang="ru-RU" sz="3600" dirty="0" smtClean="0"/>
              <a:t> д</a:t>
            </a:r>
            <a:r>
              <a:rPr lang="en-US" sz="3600" dirty="0" smtClean="0"/>
              <a:t>YY </a:t>
            </a:r>
            <a:r>
              <a:rPr lang="ru-RU" sz="3600" dirty="0" smtClean="0"/>
              <a:t>х</a:t>
            </a:r>
            <a:r>
              <a:rPr lang="en-US" sz="3600" dirty="0" smtClean="0"/>
              <a:t>Y</a:t>
            </a:r>
            <a:r>
              <a:rPr lang="ru-RU" sz="3600" dirty="0" smtClean="0"/>
              <a:t>б</a:t>
            </a:r>
            <a:r>
              <a:rPr lang="en-US" sz="3600" dirty="0" smtClean="0"/>
              <a:t>YY</a:t>
            </a:r>
            <a:r>
              <a:rPr lang="ru-RU" sz="3600" dirty="0" smtClean="0"/>
              <a:t>н.</a:t>
            </a:r>
          </a:p>
          <a:p>
            <a:r>
              <a:rPr lang="ru-RU" sz="3600" dirty="0" err="1" smtClean="0"/>
              <a:t>Энэ</a:t>
            </a:r>
            <a:r>
              <a:rPr lang="ru-RU" sz="3600" dirty="0" smtClean="0"/>
              <a:t> </a:t>
            </a:r>
            <a:r>
              <a:rPr lang="ru-RU" sz="3600" dirty="0" err="1" smtClean="0"/>
              <a:t>манай</a:t>
            </a:r>
            <a:r>
              <a:rPr lang="ru-RU" sz="3600" dirty="0" smtClean="0"/>
              <a:t> </a:t>
            </a:r>
            <a:r>
              <a:rPr lang="ru-RU" sz="3600" dirty="0" err="1" smtClean="0"/>
              <a:t>баабгай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Энэ</a:t>
            </a:r>
            <a:r>
              <a:rPr lang="ru-RU" sz="3600" dirty="0" smtClean="0"/>
              <a:t> </a:t>
            </a:r>
            <a:r>
              <a:rPr lang="ru-RU" sz="3600" dirty="0" err="1" smtClean="0"/>
              <a:t>танай</a:t>
            </a:r>
            <a:r>
              <a:rPr lang="ru-RU" sz="3600" dirty="0" smtClean="0"/>
              <a:t> карандаш.</a:t>
            </a:r>
          </a:p>
          <a:p>
            <a:r>
              <a:rPr lang="ru-RU" sz="3600" dirty="0" err="1" smtClean="0"/>
              <a:t>Энэ</a:t>
            </a:r>
            <a:r>
              <a:rPr lang="ru-RU" sz="3600" dirty="0" smtClean="0"/>
              <a:t> </a:t>
            </a:r>
            <a:r>
              <a:rPr lang="ru-RU" sz="3600" dirty="0" err="1" smtClean="0"/>
              <a:t>тэдэнэй</a:t>
            </a:r>
            <a:r>
              <a:rPr lang="ru-RU" sz="3600" dirty="0" smtClean="0"/>
              <a:t> </a:t>
            </a:r>
            <a:r>
              <a:rPr lang="ru-RU" sz="3600" dirty="0" err="1" smtClean="0"/>
              <a:t>аба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143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местоимения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/>
              <a:t>Минии-манай</a:t>
            </a:r>
            <a:endParaRPr lang="ru-RU" sz="5400" dirty="0" smtClean="0"/>
          </a:p>
          <a:p>
            <a:r>
              <a:rPr lang="ru-RU" sz="5400" dirty="0" err="1" smtClean="0"/>
              <a:t>Шинии-танай</a:t>
            </a:r>
            <a:endParaRPr lang="ru-RU" sz="5400" dirty="0" smtClean="0"/>
          </a:p>
          <a:p>
            <a:r>
              <a:rPr lang="ru-RU" sz="5400" dirty="0" err="1" smtClean="0"/>
              <a:t>Тэрэнэй-тэдэнэй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502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местоимения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052736"/>
            <a:ext cx="7520940" cy="3579849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Скажи чьи эти предметы.</a:t>
            </a:r>
          </a:p>
          <a:p>
            <a:r>
              <a:rPr lang="ru-RU" sz="4000" dirty="0" smtClean="0"/>
              <a:t>Например: </a:t>
            </a:r>
            <a:r>
              <a:rPr lang="ru-RU" sz="4000" dirty="0" err="1"/>
              <a:t>б</a:t>
            </a:r>
            <a:r>
              <a:rPr lang="ru-RU" sz="4000" dirty="0" err="1" smtClean="0"/>
              <a:t>иирэ-минии</a:t>
            </a:r>
            <a:endParaRPr lang="ru-RU" sz="4000" dirty="0" smtClean="0"/>
          </a:p>
          <a:p>
            <a:r>
              <a:rPr lang="ru-RU" sz="4000" dirty="0" err="1" smtClean="0"/>
              <a:t>Энэ</a:t>
            </a:r>
            <a:r>
              <a:rPr lang="ru-RU" sz="4000" dirty="0" smtClean="0"/>
              <a:t> </a:t>
            </a:r>
            <a:r>
              <a:rPr lang="ru-RU" sz="4000" dirty="0" err="1" smtClean="0"/>
              <a:t>минии</a:t>
            </a:r>
            <a:r>
              <a:rPr lang="ru-RU" sz="4000" dirty="0" smtClean="0"/>
              <a:t> </a:t>
            </a:r>
            <a:r>
              <a:rPr lang="ru-RU" sz="4000" dirty="0" err="1" smtClean="0"/>
              <a:t>биирэ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Ном-</a:t>
            </a:r>
            <a:r>
              <a:rPr lang="ru-RU" sz="4000" dirty="0" err="1" smtClean="0"/>
              <a:t>шинии</a:t>
            </a:r>
            <a:endParaRPr lang="ru-RU" sz="4000" dirty="0" smtClean="0"/>
          </a:p>
          <a:p>
            <a:r>
              <a:rPr lang="ru-RU" sz="4000" dirty="0" err="1" smtClean="0"/>
              <a:t>Дэбтэр-манай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39517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местоимения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/>
              <a:t>Баллуур-тэдэнэй</a:t>
            </a:r>
          </a:p>
          <a:p>
            <a:r>
              <a:rPr lang="ru-RU" sz="4400" dirty="0" err="1"/>
              <a:t>Гуур</a:t>
            </a:r>
            <a:r>
              <a:rPr lang="en-US" sz="4400" dirty="0"/>
              <a:t>h</a:t>
            </a:r>
            <a:r>
              <a:rPr lang="ru-RU" sz="4400" dirty="0"/>
              <a:t>ан-</a:t>
            </a:r>
            <a:r>
              <a:rPr lang="ru-RU" sz="4400" dirty="0" err="1"/>
              <a:t>тэрэнэй</a:t>
            </a:r>
            <a:endParaRPr lang="ru-RU" sz="4400" dirty="0"/>
          </a:p>
          <a:p>
            <a:r>
              <a:rPr lang="ru-RU" sz="4400" dirty="0" err="1"/>
              <a:t>Шэрэ-танай</a:t>
            </a:r>
            <a:endParaRPr lang="ru-RU" sz="4400" dirty="0"/>
          </a:p>
          <a:p>
            <a:r>
              <a:rPr lang="ru-RU" sz="4400" dirty="0" err="1"/>
              <a:t>Шугам-минии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5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переведи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dirty="0" smtClean="0"/>
              <a:t>Его тетрадь</a:t>
            </a:r>
            <a:endParaRPr lang="ru-RU" sz="4400" dirty="0"/>
          </a:p>
          <a:p>
            <a:r>
              <a:rPr lang="ru-RU" sz="4400" dirty="0" smtClean="0"/>
              <a:t>Моя книга</a:t>
            </a:r>
          </a:p>
          <a:p>
            <a:r>
              <a:rPr lang="ru-RU" sz="4400" dirty="0" smtClean="0"/>
              <a:t>Наш ластик</a:t>
            </a:r>
            <a:endParaRPr lang="ru-RU" sz="4400" dirty="0"/>
          </a:p>
          <a:p>
            <a:r>
              <a:rPr lang="ru-RU" sz="4400" dirty="0" smtClean="0"/>
              <a:t>Ваш учебник</a:t>
            </a:r>
            <a:endParaRPr lang="ru-RU" sz="4400" dirty="0"/>
          </a:p>
          <a:p>
            <a:r>
              <a:rPr lang="ru-RU" sz="4400" dirty="0" smtClean="0"/>
              <a:t>Их линейки</a:t>
            </a:r>
          </a:p>
          <a:p>
            <a:r>
              <a:rPr lang="ru-RU" sz="4400" dirty="0" smtClean="0"/>
              <a:t>Наша сумка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4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местоимения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115616" y="1244124"/>
          <a:ext cx="6912769" cy="3697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9049">
                  <a:extLst>
                    <a:ext uri="{9D8B030D-6E8A-4147-A177-3AD203B41FA5}">
                      <a16:colId xmlns:a16="http://schemas.microsoft.com/office/drawing/2014/main" val="3432642170"/>
                    </a:ext>
                  </a:extLst>
                </a:gridCol>
                <a:gridCol w="2829464">
                  <a:extLst>
                    <a:ext uri="{9D8B030D-6E8A-4147-A177-3AD203B41FA5}">
                      <a16:colId xmlns:a16="http://schemas.microsoft.com/office/drawing/2014/main" val="326287058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939818831"/>
                    </a:ext>
                  </a:extLst>
                </a:gridCol>
              </a:tblGrid>
              <a:tr h="3697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Энэ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 Тэрэ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Тэрэнэй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Минии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Танай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Тэдэнэй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Шинии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манай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Аба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Эжы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Ахай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Эгэшэ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</a:t>
                      </a:r>
                      <a:r>
                        <a:rPr lang="en-US" sz="2400" dirty="0">
                          <a:effectLst/>
                        </a:rPr>
                        <a:t>YY </a:t>
                      </a:r>
                      <a:r>
                        <a:rPr lang="ru-RU" sz="2400" dirty="0">
                          <a:effectLst/>
                        </a:rPr>
                        <a:t>х</a:t>
                      </a:r>
                      <a:r>
                        <a:rPr lang="en-US" sz="2400" dirty="0">
                          <a:effectLst/>
                        </a:rPr>
                        <a:t>Y</a:t>
                      </a:r>
                      <a:r>
                        <a:rPr lang="ru-RU" sz="2400" dirty="0">
                          <a:effectLst/>
                        </a:rPr>
                        <a:t>б</a:t>
                      </a:r>
                      <a:r>
                        <a:rPr lang="en-US" sz="2400" dirty="0">
                          <a:effectLst/>
                        </a:rPr>
                        <a:t>YY</a:t>
                      </a:r>
                      <a:r>
                        <a:rPr lang="ru-RU" sz="2400" dirty="0">
                          <a:effectLst/>
                        </a:rPr>
                        <a:t>н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</a:t>
                      </a:r>
                      <a:r>
                        <a:rPr lang="en-US" sz="2400" dirty="0">
                          <a:effectLst/>
                        </a:rPr>
                        <a:t>YY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басаган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150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9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считалка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22960" y="764704"/>
            <a:ext cx="7520940" cy="3915773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Энэ</a:t>
            </a:r>
            <a:r>
              <a:rPr lang="ru-RU" sz="2800" dirty="0" smtClean="0"/>
              <a:t> </a:t>
            </a:r>
            <a:r>
              <a:rPr lang="ru-RU" sz="2800" dirty="0" err="1" smtClean="0"/>
              <a:t>нюдэн</a:t>
            </a:r>
            <a:r>
              <a:rPr lang="ru-RU" sz="2800" dirty="0" smtClean="0"/>
              <a:t>.</a:t>
            </a:r>
            <a:r>
              <a:rPr lang="en-US" sz="2800" dirty="0" smtClean="0"/>
              <a:t> </a:t>
            </a:r>
            <a:r>
              <a:rPr lang="ru-RU" sz="2800" dirty="0" err="1" smtClean="0"/>
              <a:t>Энэ,энэ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Энэ</a:t>
            </a:r>
            <a:r>
              <a:rPr lang="ru-RU" sz="2800" dirty="0" smtClean="0"/>
              <a:t> </a:t>
            </a:r>
            <a:r>
              <a:rPr lang="ru-RU" sz="2800" dirty="0" err="1" smtClean="0"/>
              <a:t>шэхэн</a:t>
            </a:r>
            <a:r>
              <a:rPr lang="ru-RU" sz="2800" dirty="0" smtClean="0"/>
              <a:t>.</a:t>
            </a:r>
            <a:r>
              <a:rPr lang="en-US" sz="2800" dirty="0" smtClean="0"/>
              <a:t> </a:t>
            </a:r>
            <a:r>
              <a:rPr lang="ru-RU" sz="2800" dirty="0" err="1" smtClean="0"/>
              <a:t>Энэ,энэ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Энэ</a:t>
            </a:r>
            <a:r>
              <a:rPr lang="ru-RU" sz="2800" dirty="0" smtClean="0"/>
              <a:t> </a:t>
            </a:r>
            <a:r>
              <a:rPr lang="ru-RU" sz="2800" dirty="0" err="1" smtClean="0"/>
              <a:t>хамар</a:t>
            </a:r>
            <a:r>
              <a:rPr lang="ru-RU" sz="2800" dirty="0" smtClean="0"/>
              <a:t>.</a:t>
            </a:r>
            <a:r>
              <a:rPr lang="en-US" sz="2800" dirty="0" smtClean="0"/>
              <a:t> </a:t>
            </a:r>
            <a:r>
              <a:rPr lang="ru-RU" sz="2800" dirty="0" err="1" smtClean="0"/>
              <a:t>Энэ</a:t>
            </a:r>
            <a:r>
              <a:rPr lang="ru-RU" sz="2800" dirty="0" smtClean="0"/>
              <a:t> </a:t>
            </a:r>
            <a:r>
              <a:rPr lang="ru-RU" sz="2800" dirty="0" err="1" smtClean="0"/>
              <a:t>аман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Тэндэ</a:t>
            </a:r>
            <a:r>
              <a:rPr lang="ru-RU" sz="2800" dirty="0" smtClean="0"/>
              <a:t> </a:t>
            </a:r>
            <a:r>
              <a:rPr lang="ru-RU" sz="2800" dirty="0" err="1" smtClean="0"/>
              <a:t>нюрган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Эндэ</a:t>
            </a:r>
            <a:r>
              <a:rPr lang="ru-RU" sz="2800" dirty="0" smtClean="0"/>
              <a:t> </a:t>
            </a:r>
            <a:r>
              <a:rPr lang="ru-RU" sz="2800" dirty="0" err="1" smtClean="0"/>
              <a:t>гэдэ</a:t>
            </a:r>
            <a:r>
              <a:rPr lang="en-US" sz="2800" dirty="0" smtClean="0"/>
              <a:t>h</a:t>
            </a:r>
            <a:r>
              <a:rPr lang="ru-RU" sz="2800" dirty="0" smtClean="0"/>
              <a:t>эн.</a:t>
            </a:r>
          </a:p>
          <a:p>
            <a:r>
              <a:rPr lang="ru-RU" sz="2800" dirty="0" err="1" smtClean="0"/>
              <a:t>Энэ</a:t>
            </a:r>
            <a:r>
              <a:rPr lang="ru-RU" sz="2800" dirty="0" smtClean="0"/>
              <a:t> </a:t>
            </a:r>
            <a:r>
              <a:rPr lang="ru-RU" sz="2800" dirty="0" err="1" smtClean="0"/>
              <a:t>гар</a:t>
            </a:r>
            <a:r>
              <a:rPr lang="ru-RU" sz="2800" dirty="0" smtClean="0"/>
              <a:t>.</a:t>
            </a:r>
            <a:r>
              <a:rPr lang="en-US" sz="2800" smtClean="0"/>
              <a:t> </a:t>
            </a:r>
            <a:r>
              <a:rPr lang="ru-RU" sz="2800" smtClean="0"/>
              <a:t>Энэ,энэ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Энэ</a:t>
            </a:r>
            <a:r>
              <a:rPr lang="ru-RU" sz="2800" dirty="0" smtClean="0"/>
              <a:t> х</a:t>
            </a:r>
            <a:r>
              <a:rPr lang="en-US" sz="2800" dirty="0" smtClean="0"/>
              <a:t>Y</a:t>
            </a:r>
            <a:r>
              <a:rPr lang="ru-RU" sz="2800" dirty="0" smtClean="0"/>
              <a:t>л.</a:t>
            </a:r>
            <a:r>
              <a:rPr lang="en-US" sz="2800" dirty="0" smtClean="0"/>
              <a:t> </a:t>
            </a:r>
            <a:r>
              <a:rPr lang="ru-RU" sz="2800" dirty="0" err="1" smtClean="0"/>
              <a:t>Энэ,энэ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Ох, </a:t>
            </a:r>
            <a:r>
              <a:rPr lang="ru-RU" sz="2800" dirty="0" err="1" smtClean="0"/>
              <a:t>эсээб</a:t>
            </a:r>
            <a:r>
              <a:rPr lang="ru-RU" sz="2800" dirty="0" smtClean="0"/>
              <a:t> </a:t>
            </a:r>
            <a:r>
              <a:rPr lang="ru-RU" sz="2800" dirty="0" err="1" smtClean="0"/>
              <a:t>даа</a:t>
            </a:r>
            <a:r>
              <a:rPr lang="ru-RU" sz="2800" dirty="0" smtClean="0"/>
              <a:t>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42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Би Тимур </a:t>
            </a:r>
            <a:r>
              <a:rPr lang="ru-RU" sz="2800" dirty="0" err="1" smtClean="0"/>
              <a:t>гэжэ</a:t>
            </a:r>
            <a:r>
              <a:rPr lang="ru-RU" sz="2800" dirty="0" smtClean="0"/>
              <a:t> </a:t>
            </a:r>
            <a:r>
              <a:rPr lang="ru-RU" sz="2800" dirty="0" err="1" smtClean="0"/>
              <a:t>нэрэтэйб</a:t>
            </a:r>
            <a:r>
              <a:rPr lang="ru-RU" sz="2800" dirty="0" smtClean="0"/>
              <a:t>. Би </a:t>
            </a:r>
            <a:r>
              <a:rPr lang="ru-RU" sz="2800" dirty="0" err="1" smtClean="0"/>
              <a:t>абатайб</a:t>
            </a:r>
            <a:r>
              <a:rPr lang="ru-RU" sz="2800" dirty="0" smtClean="0"/>
              <a:t>, </a:t>
            </a:r>
            <a:r>
              <a:rPr lang="ru-RU" sz="2800" dirty="0" err="1" smtClean="0"/>
              <a:t>эжытэйб</a:t>
            </a:r>
            <a:r>
              <a:rPr lang="ru-RU" sz="2800" dirty="0" smtClean="0"/>
              <a:t>, </a:t>
            </a:r>
            <a:r>
              <a:rPr lang="ru-RU" sz="2800" dirty="0" err="1" smtClean="0"/>
              <a:t>гурбан</a:t>
            </a:r>
            <a:r>
              <a:rPr lang="ru-RU" sz="2800" dirty="0" smtClean="0"/>
              <a:t> </a:t>
            </a:r>
            <a:r>
              <a:rPr lang="ru-RU" sz="2800" dirty="0" err="1" smtClean="0"/>
              <a:t>эгэшэнэртэйб.Энэ</a:t>
            </a:r>
            <a:r>
              <a:rPr lang="ru-RU" sz="2800" dirty="0" smtClean="0"/>
              <a:t> </a:t>
            </a:r>
            <a:r>
              <a:rPr lang="ru-RU" sz="2800" dirty="0" err="1" smtClean="0"/>
              <a:t>минии</a:t>
            </a:r>
            <a:r>
              <a:rPr lang="ru-RU" sz="2800" dirty="0" smtClean="0"/>
              <a:t> </a:t>
            </a:r>
            <a:r>
              <a:rPr lang="ru-RU" sz="2800" dirty="0" err="1" smtClean="0"/>
              <a:t>аба</a:t>
            </a:r>
            <a:r>
              <a:rPr lang="ru-RU" sz="2800" dirty="0" smtClean="0"/>
              <a:t>. </a:t>
            </a:r>
            <a:r>
              <a:rPr lang="ru-RU" sz="2800" dirty="0" err="1" smtClean="0"/>
              <a:t>Минии</a:t>
            </a:r>
            <a:r>
              <a:rPr lang="ru-RU" sz="2800" dirty="0" smtClean="0"/>
              <a:t> </a:t>
            </a:r>
            <a:r>
              <a:rPr lang="ru-RU" sz="2800" dirty="0" err="1" smtClean="0"/>
              <a:t>аба</a:t>
            </a:r>
            <a:r>
              <a:rPr lang="ru-RU" sz="2800" dirty="0" smtClean="0"/>
              <a:t> </a:t>
            </a:r>
            <a:r>
              <a:rPr lang="ru-RU" sz="2800" dirty="0" err="1" smtClean="0"/>
              <a:t>Чингис</a:t>
            </a:r>
            <a:r>
              <a:rPr lang="ru-RU" sz="2800" dirty="0" smtClean="0"/>
              <a:t> </a:t>
            </a:r>
            <a:r>
              <a:rPr lang="ru-RU" sz="2800" dirty="0" err="1" smtClean="0"/>
              <a:t>гэжэ</a:t>
            </a:r>
            <a:r>
              <a:rPr lang="ru-RU" sz="2800" dirty="0" smtClean="0"/>
              <a:t> </a:t>
            </a:r>
            <a:r>
              <a:rPr lang="ru-RU" sz="2800" dirty="0" err="1" smtClean="0"/>
              <a:t>нэрэтэй</a:t>
            </a:r>
            <a:r>
              <a:rPr lang="ru-RU" sz="2800" dirty="0" smtClean="0"/>
              <a:t>. </a:t>
            </a:r>
            <a:r>
              <a:rPr lang="ru-RU" sz="2800" dirty="0" err="1" smtClean="0"/>
              <a:t>Энэ</a:t>
            </a:r>
            <a:r>
              <a:rPr lang="ru-RU" sz="2800" dirty="0" smtClean="0"/>
              <a:t> </a:t>
            </a:r>
            <a:r>
              <a:rPr lang="ru-RU" sz="2800" dirty="0" err="1" smtClean="0"/>
              <a:t>минии</a:t>
            </a:r>
            <a:r>
              <a:rPr lang="ru-RU" sz="2800" dirty="0" smtClean="0"/>
              <a:t> </a:t>
            </a:r>
            <a:r>
              <a:rPr lang="ru-RU" sz="2800" dirty="0" err="1" smtClean="0"/>
              <a:t>эжы</a:t>
            </a:r>
            <a:r>
              <a:rPr lang="ru-RU" sz="2800" dirty="0" smtClean="0"/>
              <a:t>. </a:t>
            </a:r>
            <a:r>
              <a:rPr lang="ru-RU" sz="2800" dirty="0" err="1" smtClean="0"/>
              <a:t>Минии</a:t>
            </a:r>
            <a:r>
              <a:rPr lang="ru-RU" sz="2800" dirty="0" smtClean="0"/>
              <a:t> </a:t>
            </a:r>
            <a:r>
              <a:rPr lang="ru-RU" sz="2800" dirty="0" err="1" smtClean="0"/>
              <a:t>эжы</a:t>
            </a:r>
            <a:r>
              <a:rPr lang="ru-RU" sz="2800" dirty="0" smtClean="0"/>
              <a:t> Ольга </a:t>
            </a:r>
            <a:r>
              <a:rPr lang="ru-RU" sz="2800" dirty="0" err="1" smtClean="0"/>
              <a:t>гэжэ</a:t>
            </a:r>
            <a:r>
              <a:rPr lang="ru-RU" sz="2800" dirty="0" smtClean="0"/>
              <a:t> </a:t>
            </a:r>
            <a:r>
              <a:rPr lang="ru-RU" sz="2800" dirty="0" err="1" smtClean="0"/>
              <a:t>нэрэтэй.Энэ</a:t>
            </a:r>
            <a:r>
              <a:rPr lang="ru-RU" sz="2800" dirty="0" smtClean="0"/>
              <a:t> </a:t>
            </a:r>
            <a:r>
              <a:rPr lang="ru-RU" sz="2800" dirty="0" err="1" smtClean="0"/>
              <a:t>минии</a:t>
            </a:r>
            <a:r>
              <a:rPr lang="ru-RU" sz="2800" dirty="0" smtClean="0"/>
              <a:t> </a:t>
            </a:r>
            <a:r>
              <a:rPr lang="ru-RU" sz="2800" dirty="0" err="1" smtClean="0"/>
              <a:t>нэгэдэхи</a:t>
            </a:r>
            <a:r>
              <a:rPr lang="ru-RU" sz="2800" dirty="0" smtClean="0"/>
              <a:t> </a:t>
            </a:r>
            <a:r>
              <a:rPr lang="ru-RU" sz="2800" dirty="0" err="1" smtClean="0"/>
              <a:t>эгэшэ</a:t>
            </a:r>
            <a:r>
              <a:rPr lang="ru-RU" sz="2800" dirty="0" smtClean="0"/>
              <a:t>. Света </a:t>
            </a:r>
            <a:r>
              <a:rPr lang="ru-RU" sz="2800" dirty="0" err="1" smtClean="0"/>
              <a:t>гэжэ</a:t>
            </a:r>
            <a:r>
              <a:rPr lang="ru-RU" sz="2800" dirty="0" smtClean="0"/>
              <a:t> </a:t>
            </a:r>
            <a:r>
              <a:rPr lang="ru-RU" sz="2800" dirty="0" err="1" smtClean="0"/>
              <a:t>нэрэтэй.Хоердохи</a:t>
            </a:r>
            <a:r>
              <a:rPr lang="ru-RU" sz="2800" dirty="0" smtClean="0"/>
              <a:t> </a:t>
            </a:r>
            <a:r>
              <a:rPr lang="ru-RU" sz="2800" dirty="0" err="1" smtClean="0"/>
              <a:t>эгэшэмни</a:t>
            </a:r>
            <a:r>
              <a:rPr lang="ru-RU" sz="2800" dirty="0" smtClean="0"/>
              <a:t> </a:t>
            </a:r>
            <a:r>
              <a:rPr lang="ru-RU" sz="2800" dirty="0" err="1" smtClean="0"/>
              <a:t>таня</a:t>
            </a:r>
            <a:r>
              <a:rPr lang="ru-RU" sz="2800" dirty="0" smtClean="0"/>
              <a:t> </a:t>
            </a:r>
            <a:r>
              <a:rPr lang="ru-RU" sz="2800" dirty="0" err="1" smtClean="0"/>
              <a:t>гэжэ</a:t>
            </a:r>
            <a:r>
              <a:rPr lang="ru-RU" sz="2800" dirty="0" smtClean="0"/>
              <a:t> </a:t>
            </a:r>
            <a:r>
              <a:rPr lang="ru-RU" sz="2800" dirty="0" err="1" smtClean="0"/>
              <a:t>нэрэтэй.Гурбадахи</a:t>
            </a:r>
            <a:r>
              <a:rPr lang="ru-RU" sz="2800" dirty="0" smtClean="0"/>
              <a:t> Женя </a:t>
            </a:r>
            <a:r>
              <a:rPr lang="ru-RU" sz="2800" dirty="0" err="1" smtClean="0"/>
              <a:t>гэжэ</a:t>
            </a:r>
            <a:r>
              <a:rPr lang="ru-RU" sz="2800" dirty="0" smtClean="0"/>
              <a:t> </a:t>
            </a:r>
            <a:r>
              <a:rPr lang="ru-RU" sz="2800" dirty="0" err="1" smtClean="0"/>
              <a:t>нэрэтэй.Манай</a:t>
            </a:r>
            <a:r>
              <a:rPr lang="ru-RU" sz="2800" dirty="0" smtClean="0"/>
              <a:t> б</a:t>
            </a:r>
            <a:r>
              <a:rPr lang="en-US" sz="2800" dirty="0" smtClean="0"/>
              <a:t>Y</a:t>
            </a:r>
            <a:r>
              <a:rPr lang="ru-RU" sz="2800" dirty="0" err="1" smtClean="0"/>
              <a:t>лэ</a:t>
            </a:r>
            <a:r>
              <a:rPr lang="ru-RU" sz="2800" dirty="0" smtClean="0"/>
              <a:t> </a:t>
            </a:r>
            <a:r>
              <a:rPr lang="ru-RU" sz="2800" dirty="0" err="1" smtClean="0"/>
              <a:t>эбтэй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5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1.Дэбтэр</a:t>
            </a:r>
          </a:p>
          <a:p>
            <a:r>
              <a:rPr lang="ru-RU" sz="4400" dirty="0" smtClean="0"/>
              <a:t>2.Дамбар</a:t>
            </a:r>
          </a:p>
          <a:p>
            <a:r>
              <a:rPr lang="ru-RU" sz="4400" dirty="0" smtClean="0"/>
              <a:t>3.самбар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100628"/>
            <a:ext cx="4456562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2960" y="1196753"/>
            <a:ext cx="7520940" cy="35798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1.Сера</a:t>
            </a:r>
          </a:p>
          <a:p>
            <a:r>
              <a:rPr lang="ru-RU" sz="3600" dirty="0" smtClean="0"/>
              <a:t>2. </a:t>
            </a:r>
            <a:r>
              <a:rPr lang="ru-RU" sz="3600" dirty="0" err="1" smtClean="0"/>
              <a:t>Биирэ</a:t>
            </a:r>
            <a:endParaRPr lang="ru-RU" sz="3600" dirty="0"/>
          </a:p>
          <a:p>
            <a:r>
              <a:rPr lang="ru-RU" sz="3600" dirty="0" smtClean="0"/>
              <a:t>3.шэрэ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430" y="1340768"/>
            <a:ext cx="3888432" cy="35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2960" y="1196753"/>
            <a:ext cx="7520940" cy="35798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1.Ном</a:t>
            </a:r>
          </a:p>
          <a:p>
            <a:r>
              <a:rPr lang="ru-RU" sz="3600" dirty="0" smtClean="0"/>
              <a:t>2. </a:t>
            </a:r>
            <a:r>
              <a:rPr lang="ru-RU" sz="3600" dirty="0" err="1" smtClean="0"/>
              <a:t>Баллур</a:t>
            </a:r>
            <a:endParaRPr lang="ru-RU" sz="3600" dirty="0"/>
          </a:p>
          <a:p>
            <a:r>
              <a:rPr lang="ru-RU" sz="3600" dirty="0" smtClean="0"/>
              <a:t>3.даллур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268760"/>
            <a:ext cx="4427984" cy="327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2960" y="1196753"/>
            <a:ext cx="7520940" cy="35798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1.Шугам</a:t>
            </a:r>
            <a:endParaRPr lang="ru-RU" sz="3600" dirty="0"/>
          </a:p>
          <a:p>
            <a:r>
              <a:rPr lang="ru-RU" sz="3600" dirty="0" smtClean="0"/>
              <a:t>2.Буга</a:t>
            </a:r>
          </a:p>
          <a:p>
            <a:r>
              <a:rPr lang="ru-RU" sz="3600" dirty="0" smtClean="0"/>
              <a:t>3.шэрэ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412776"/>
            <a:ext cx="424847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2960" y="1196753"/>
            <a:ext cx="7520940" cy="35798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1.Тэрэ</a:t>
            </a:r>
          </a:p>
          <a:p>
            <a:r>
              <a:rPr lang="ru-RU" sz="3600" dirty="0" smtClean="0"/>
              <a:t>2.Баллуур</a:t>
            </a:r>
          </a:p>
          <a:p>
            <a:r>
              <a:rPr lang="ru-RU" sz="3600" dirty="0" smtClean="0"/>
              <a:t>3. </a:t>
            </a:r>
            <a:r>
              <a:rPr lang="ru-RU" sz="3600" dirty="0" err="1" smtClean="0"/>
              <a:t>шэрэ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196752"/>
            <a:ext cx="4968552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2960" y="1196753"/>
            <a:ext cx="7520940" cy="35798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1.Дэбтэр</a:t>
            </a:r>
          </a:p>
          <a:p>
            <a:r>
              <a:rPr lang="ru-RU" sz="3600" dirty="0" smtClean="0"/>
              <a:t>2.Шугам</a:t>
            </a:r>
          </a:p>
          <a:p>
            <a:r>
              <a:rPr lang="ru-RU" sz="3600" dirty="0" smtClean="0"/>
              <a:t>3. </a:t>
            </a:r>
            <a:r>
              <a:rPr lang="ru-RU" sz="3600" dirty="0" err="1" smtClean="0"/>
              <a:t>гуур</a:t>
            </a:r>
            <a:r>
              <a:rPr lang="en-US" sz="3600" dirty="0" smtClean="0"/>
              <a:t>h</a:t>
            </a:r>
            <a:r>
              <a:rPr lang="ru-RU" sz="3600" dirty="0" smtClean="0"/>
              <a:t>ан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484784"/>
            <a:ext cx="403244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2960" y="1196753"/>
            <a:ext cx="7520940" cy="35798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1.Гуур</a:t>
            </a:r>
            <a:r>
              <a:rPr lang="en-US" sz="3600" dirty="0" smtClean="0"/>
              <a:t>h</a:t>
            </a:r>
            <a:r>
              <a:rPr lang="ru-RU" sz="3600" dirty="0" smtClean="0"/>
              <a:t>ан</a:t>
            </a:r>
          </a:p>
          <a:p>
            <a:r>
              <a:rPr lang="ru-RU" sz="3600" dirty="0" smtClean="0"/>
              <a:t>2.Шугам</a:t>
            </a:r>
          </a:p>
          <a:p>
            <a:r>
              <a:rPr lang="ru-RU" sz="3600" dirty="0"/>
              <a:t>3</a:t>
            </a:r>
            <a:r>
              <a:rPr lang="ru-RU" sz="3600" dirty="0" smtClean="0"/>
              <a:t> </a:t>
            </a:r>
            <a:r>
              <a:rPr lang="ru-RU" sz="3600" dirty="0" err="1" smtClean="0"/>
              <a:t>саар</a:t>
            </a:r>
            <a:r>
              <a:rPr lang="en-US" sz="3600" dirty="0" smtClean="0"/>
              <a:t>h</a:t>
            </a:r>
            <a:r>
              <a:rPr lang="ru-RU" sz="3600" dirty="0" smtClean="0"/>
              <a:t>ан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268760"/>
            <a:ext cx="4374336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886</TotalTime>
  <Words>383</Words>
  <Application>Microsoft Office PowerPoint</Application>
  <PresentationFormat>Экран (4:3)</PresentationFormat>
  <Paragraphs>142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Школьные принадлежности</vt:lpstr>
      <vt:lpstr>Школьные принадлежности</vt:lpstr>
      <vt:lpstr>Школьные принадлежности</vt:lpstr>
      <vt:lpstr>Школьные принадлежности</vt:lpstr>
      <vt:lpstr>Школьные принадлежности</vt:lpstr>
      <vt:lpstr>Школьные принадлежности</vt:lpstr>
      <vt:lpstr>Школьные принадлежности</vt:lpstr>
      <vt:lpstr>Школьные принадлежности</vt:lpstr>
      <vt:lpstr>Школьные принадлежности</vt:lpstr>
      <vt:lpstr>Школьные принадлежности</vt:lpstr>
      <vt:lpstr>Школьные принадлежности</vt:lpstr>
      <vt:lpstr>Школьные принадлежности</vt:lpstr>
      <vt:lpstr>Школьные принадлежности</vt:lpstr>
      <vt:lpstr>Школьные принадлежности</vt:lpstr>
      <vt:lpstr>Школьные принадлежности</vt:lpstr>
      <vt:lpstr>Школьные принадлежности</vt:lpstr>
      <vt:lpstr>Школьные принадлежности</vt:lpstr>
      <vt:lpstr>Скажи какие учебные принадлежности у тебя есть?</vt:lpstr>
      <vt:lpstr>считалка</vt:lpstr>
      <vt:lpstr>местоимения</vt:lpstr>
      <vt:lpstr>местоимения</vt:lpstr>
      <vt:lpstr>местоимения</vt:lpstr>
      <vt:lpstr>местоимения</vt:lpstr>
      <vt:lpstr>местоимения</vt:lpstr>
      <vt:lpstr>переведи</vt:lpstr>
      <vt:lpstr>местоимения</vt:lpstr>
      <vt:lpstr>считалка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Болонский процесс отменять или оставить?</dc:title>
  <dc:creator>User</dc:creator>
  <cp:lastModifiedBy>цос3</cp:lastModifiedBy>
  <cp:revision>82</cp:revision>
  <dcterms:created xsi:type="dcterms:W3CDTF">2022-11-30T14:11:38Z</dcterms:created>
  <dcterms:modified xsi:type="dcterms:W3CDTF">2024-10-15T21:31:55Z</dcterms:modified>
</cp:coreProperties>
</file>